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54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6172200"/>
          </a:xfrm>
          <a:ln>
            <a:solidFill>
              <a:schemeClr val="tx2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DV-TTSurekh" pitchFamily="82" charset="0"/>
              </a:rPr>
              <a:t/>
            </a:r>
            <a:br>
              <a:rPr lang="en-US" dirty="0" smtClean="0">
                <a:latin typeface="DV-TTSurekh" pitchFamily="82" charset="0"/>
              </a:rPr>
            </a:br>
            <a:r>
              <a:rPr lang="en-US" dirty="0" smtClean="0">
                <a:latin typeface="DV-TTSurekh" pitchFamily="82" charset="0"/>
              </a:rPr>
              <a:t/>
            </a:r>
            <a:br>
              <a:rPr lang="en-US" dirty="0" smtClean="0">
                <a:latin typeface="DV-TTSurekh" pitchFamily="82" charset="0"/>
              </a:rPr>
            </a:br>
            <a:r>
              <a:rPr lang="en-US" dirty="0" smtClean="0">
                <a:latin typeface="DV-TTSurekh" pitchFamily="82" charset="0"/>
              </a:rPr>
              <a:t/>
            </a:r>
            <a:br>
              <a:rPr lang="en-US" dirty="0" smtClean="0">
                <a:latin typeface="DV-TTSurekh" pitchFamily="82" charset="0"/>
              </a:rPr>
            </a:br>
            <a:r>
              <a:rPr lang="en-US" b="1" dirty="0" smtClean="0">
                <a:solidFill>
                  <a:srgbClr val="FF0000"/>
                </a:solidFill>
                <a:latin typeface="DV-TTSurekh" pitchFamily="82" charset="0"/>
              </a:rPr>
              <a:t>¨ÉÉ. ¤ÉÉ³ýÉºÉÉ½äþ¤É `</a:t>
            </a:r>
            <a:r>
              <a:rPr lang="en-US" b="1" dirty="0" err="1" smtClean="0">
                <a:solidFill>
                  <a:srgbClr val="FF0000"/>
                </a:solidFill>
                <a:latin typeface="DV-TTSurekh" pitchFamily="82" charset="0"/>
              </a:rPr>
              <a:t>öÉEò®äú</a:t>
            </a:r>
            <a:r>
              <a:rPr lang="en-US" b="1" dirty="0" smtClean="0">
                <a:solidFill>
                  <a:srgbClr val="FF0000"/>
                </a:solidFill>
                <a:latin typeface="DV-TTSurekh" pitchFamily="82" charset="0"/>
              </a:rPr>
              <a:t> EÞòÊ¹É ´ªÉ´ÉºÉÉªÉ ´É </a:t>
            </a:r>
            <a:r>
              <a:rPr lang="en-US" b="1" dirty="0" err="1" smtClean="0">
                <a:solidFill>
                  <a:srgbClr val="FF0000"/>
                </a:solidFill>
                <a:latin typeface="DV-TTSurekh" pitchFamily="82" charset="0"/>
              </a:rPr>
              <a:t>OÉÉ¨ÉÒhÉ</a:t>
            </a:r>
            <a:r>
              <a:rPr lang="en-US" b="1" dirty="0" smtClean="0">
                <a:solidFill>
                  <a:srgbClr val="FF0000"/>
                </a:solidFill>
                <a:latin typeface="DV-TTSurekh" pitchFamily="82" charset="0"/>
              </a:rPr>
              <a:t> {</a:t>
            </a:r>
            <a:r>
              <a:rPr lang="en-US" b="1" dirty="0" err="1" smtClean="0">
                <a:solidFill>
                  <a:srgbClr val="FF0000"/>
                </a:solidFill>
                <a:latin typeface="DV-TTSurekh" pitchFamily="82" charset="0"/>
              </a:rPr>
              <a:t>ÉÊ®ú´ÉiÉÇxÉ</a:t>
            </a:r>
            <a:r>
              <a:rPr lang="en-US" b="1" dirty="0" smtClean="0">
                <a:solidFill>
                  <a:srgbClr val="FF0000"/>
                </a:solidFill>
                <a:latin typeface="DV-TTSurekh" pitchFamily="82" charset="0"/>
              </a:rPr>
              <a:t> |</a:t>
            </a:r>
            <a:r>
              <a:rPr lang="en-US" b="1" dirty="0" err="1" smtClean="0">
                <a:solidFill>
                  <a:srgbClr val="FF0000"/>
                </a:solidFill>
                <a:latin typeface="DV-TTSurekh" pitchFamily="82" charset="0"/>
              </a:rPr>
              <a:t>ÉEò</a:t>
            </a:r>
            <a:r>
              <a:rPr lang="en-US" b="1" dirty="0" smtClean="0">
                <a:solidFill>
                  <a:srgbClr val="FF0000"/>
                </a:solidFill>
                <a:latin typeface="DV-TTSurekh" pitchFamily="82" charset="0"/>
              </a:rPr>
              <a:t>±{É (º¨ÉÉ]</a:t>
            </a:r>
            <a:r>
              <a:rPr lang="en-US" b="1" dirty="0" err="1" smtClean="0">
                <a:solidFill>
                  <a:srgbClr val="FF0000"/>
                </a:solidFill>
                <a:latin typeface="DV-TTSurekh" pitchFamily="82" charset="0"/>
              </a:rPr>
              <a:t>Çõ</a:t>
            </a:r>
            <a:r>
              <a:rPr lang="en-US" b="1" dirty="0" smtClean="0">
                <a:solidFill>
                  <a:srgbClr val="FF0000"/>
                </a:solidFill>
                <a:latin typeface="DV-TTSurekh" pitchFamily="82" charset="0"/>
              </a:rPr>
              <a:t>)</a:t>
            </a:r>
            <a:r>
              <a:rPr lang="en-US" sz="4000" dirty="0" smtClean="0">
                <a:latin typeface="DV-TTSurekh" pitchFamily="82" charset="0"/>
              </a:rPr>
              <a:t/>
            </a:r>
            <a:br>
              <a:rPr lang="en-US" sz="4000" dirty="0" smtClean="0">
                <a:latin typeface="DV-TTSurekh" pitchFamily="82" charset="0"/>
              </a:rPr>
            </a:br>
            <a:r>
              <a:rPr lang="en-US" sz="4000" b="1" dirty="0" err="1" smtClean="0">
                <a:solidFill>
                  <a:srgbClr val="00B050"/>
                </a:solidFill>
                <a:latin typeface="DV-TTSurekh" pitchFamily="82" charset="0"/>
              </a:rPr>
              <a:t>ËEò¨ÉiÉ</a:t>
            </a:r>
            <a:r>
              <a:rPr lang="en-US" sz="4000" b="1" dirty="0" smtClean="0">
                <a:solidFill>
                  <a:srgbClr val="00B050"/>
                </a:solidFill>
                <a:latin typeface="DV-TTSurekh" pitchFamily="82" charset="0"/>
              </a:rPr>
              <a:t> </a:t>
            </a:r>
            <a:r>
              <a:rPr lang="en-US" sz="4000" b="1" dirty="0" err="1" smtClean="0">
                <a:solidFill>
                  <a:srgbClr val="00B050"/>
                </a:solidFill>
                <a:latin typeface="DV-TTSurekh" pitchFamily="82" charset="0"/>
              </a:rPr>
              <a:t>VÉÉäJÉÒ¨É</a:t>
            </a:r>
            <a:r>
              <a:rPr lang="en-US" sz="4000" b="1" dirty="0" smtClean="0">
                <a:solidFill>
                  <a:srgbClr val="00B050"/>
                </a:solidFill>
                <a:latin typeface="DV-TTSurekh" pitchFamily="82" charset="0"/>
              </a:rPr>
              <a:t> </a:t>
            </a:r>
            <a:r>
              <a:rPr lang="en-US" sz="4000" b="1" dirty="0" err="1" smtClean="0">
                <a:solidFill>
                  <a:srgbClr val="00B050"/>
                </a:solidFill>
                <a:latin typeface="DV-TTSurekh" pitchFamily="82" charset="0"/>
              </a:rPr>
              <a:t>ÊxÉ´ÉÉ®úhÉ</a:t>
            </a:r>
            <a:r>
              <a:rPr lang="en-US" sz="4000" b="1" dirty="0" smtClean="0">
                <a:solidFill>
                  <a:srgbClr val="00B050"/>
                </a:solidFill>
                <a:latin typeface="DV-TTSurekh" pitchFamily="82" charset="0"/>
              </a:rPr>
              <a:t> ´É ´</a:t>
            </a:r>
            <a:r>
              <a:rPr lang="en-US" sz="4000" b="1" dirty="0" err="1" smtClean="0">
                <a:solidFill>
                  <a:srgbClr val="00B050"/>
                </a:solidFill>
                <a:latin typeface="DV-TTSurekh" pitchFamily="82" charset="0"/>
              </a:rPr>
              <a:t>ÉºiÉÖ¤ÉÉVÉÉ®ú</a:t>
            </a:r>
            <a:r>
              <a:rPr lang="en-US" sz="4000" b="1" dirty="0" smtClean="0">
                <a:solidFill>
                  <a:srgbClr val="00B050"/>
                </a:solidFill>
                <a:latin typeface="DV-TTSurekh" pitchFamily="82" charset="0"/>
              </a:rPr>
              <a:t> Ê´É¹ÉªÉEò </a:t>
            </a:r>
            <a:r>
              <a:rPr lang="en-US" sz="4000" b="1" dirty="0" smtClean="0">
                <a:solidFill>
                  <a:srgbClr val="0070C0"/>
                </a:solidFill>
                <a:latin typeface="DV-TTSurekh" pitchFamily="82" charset="0"/>
              </a:rPr>
              <a:t/>
            </a:r>
            <a:br>
              <a:rPr lang="en-US" sz="4000" b="1" dirty="0" smtClean="0">
                <a:solidFill>
                  <a:srgbClr val="0070C0"/>
                </a:solidFill>
                <a:latin typeface="DV-TTSurekh" pitchFamily="82" charset="0"/>
              </a:rPr>
            </a:br>
            <a:r>
              <a:rPr lang="en-US" sz="4000" b="1" dirty="0" smtClean="0">
                <a:solidFill>
                  <a:srgbClr val="0070C0"/>
                </a:solidFill>
                <a:latin typeface="DV-TTSurekh" pitchFamily="82" charset="0"/>
              </a:rPr>
              <a:t>|</a:t>
            </a:r>
            <a:r>
              <a:rPr lang="en-US" sz="4000" b="1" dirty="0" err="1" smtClean="0">
                <a:solidFill>
                  <a:srgbClr val="0070C0"/>
                </a:solidFill>
                <a:latin typeface="DV-TTSurekh" pitchFamily="82" charset="0"/>
              </a:rPr>
              <a:t>ÉÊ¶ÉIÉhÉ</a:t>
            </a:r>
            <a:r>
              <a:rPr lang="en-US" sz="4000" b="1" dirty="0" smtClean="0">
                <a:solidFill>
                  <a:srgbClr val="0070C0"/>
                </a:solidFill>
                <a:latin typeface="DV-TTSurekh" pitchFamily="82" charset="0"/>
              </a:rPr>
              <a:t> – EòÉªÉÇ¶ÉÉ³ýÉ</a:t>
            </a:r>
            <a:br>
              <a:rPr lang="en-US" sz="4000" b="1" dirty="0" smtClean="0">
                <a:solidFill>
                  <a:srgbClr val="0070C0"/>
                </a:solidFill>
                <a:latin typeface="DV-TTSurekh" pitchFamily="82" charset="0"/>
              </a:rPr>
            </a:br>
            <a:r>
              <a:rPr lang="en-US" sz="4000" b="1" dirty="0" err="1" smtClean="0">
                <a:solidFill>
                  <a:srgbClr val="0070C0"/>
                </a:solidFill>
                <a:latin typeface="DV-TTSurekh" pitchFamily="82" charset="0"/>
              </a:rPr>
              <a:t>ÊnùxÉÉÆEò</a:t>
            </a:r>
            <a:r>
              <a:rPr lang="en-US" sz="4000" b="1" dirty="0" smtClean="0">
                <a:solidFill>
                  <a:srgbClr val="0070C0"/>
                </a:solidFill>
                <a:latin typeface="DV-TTSurekh" pitchFamily="82" charset="0"/>
              </a:rPr>
              <a:t>. 16 </a:t>
            </a:r>
            <a:r>
              <a:rPr lang="en-US" sz="4000" b="1" dirty="0" err="1" smtClean="0">
                <a:solidFill>
                  <a:srgbClr val="0070C0"/>
                </a:solidFill>
                <a:latin typeface="DV-TTSurekh" pitchFamily="82" charset="0"/>
              </a:rPr>
              <a:t>VÉÖ±Éè</a:t>
            </a:r>
            <a:r>
              <a:rPr lang="en-US" sz="4000" b="1" dirty="0" smtClean="0">
                <a:solidFill>
                  <a:srgbClr val="0070C0"/>
                </a:solidFill>
                <a:latin typeface="DV-TTSurekh" pitchFamily="82" charset="0"/>
              </a:rPr>
              <a:t> 2024</a:t>
            </a:r>
            <a:br>
              <a:rPr lang="en-US" sz="4000" b="1" dirty="0" smtClean="0">
                <a:solidFill>
                  <a:srgbClr val="0070C0"/>
                </a:solidFill>
                <a:latin typeface="DV-TTSurekh" pitchFamily="82" charset="0"/>
              </a:rPr>
            </a:br>
            <a:r>
              <a:rPr lang="en-US" sz="4000" b="1" dirty="0" smtClean="0">
                <a:solidFill>
                  <a:srgbClr val="0070C0"/>
                </a:solidFill>
                <a:latin typeface="DV-TTSurekh" pitchFamily="82" charset="0"/>
              </a:rPr>
              <a:t>Ê´É¦ÉÉMÉ - `</a:t>
            </a:r>
            <a:r>
              <a:rPr lang="en-US" sz="4000" b="1" dirty="0" err="1" smtClean="0">
                <a:solidFill>
                  <a:srgbClr val="0070C0"/>
                </a:solidFill>
                <a:latin typeface="DV-TTSurekh" pitchFamily="82" charset="0"/>
              </a:rPr>
              <a:t>öÉhÉä</a:t>
            </a:r>
            <a:r>
              <a:rPr lang="en-US" sz="4000" b="1" dirty="0" smtClean="0">
                <a:solidFill>
                  <a:srgbClr val="0070C0"/>
                </a:solidFill>
                <a:latin typeface="DV-TTSurekh" pitchFamily="82" charset="0"/>
              </a:rPr>
              <a:t> </a:t>
            </a:r>
            <a:r>
              <a:rPr lang="en-US" sz="4000" b="1" dirty="0" smtClean="0">
                <a:latin typeface="DV-TTSurekh" pitchFamily="82" charset="0"/>
              </a:rPr>
              <a:t/>
            </a:r>
            <a:br>
              <a:rPr lang="en-US" sz="4000" b="1" dirty="0" smtClean="0">
                <a:latin typeface="DV-TTSurekh" pitchFamily="82" charset="0"/>
              </a:rPr>
            </a:br>
            <a:r>
              <a:rPr lang="en-US" sz="3600" b="1" dirty="0" smtClean="0">
                <a:latin typeface="DV-TTSurekh" pitchFamily="82" charset="0"/>
              </a:rPr>
              <a:t>|</a:t>
            </a:r>
            <a:r>
              <a:rPr lang="en-US" sz="3600" b="1" dirty="0" err="1" smtClean="0">
                <a:latin typeface="DV-TTSurekh" pitchFamily="82" charset="0"/>
              </a:rPr>
              <a:t>ÉÉnäùÊ¶ÉEò</a:t>
            </a:r>
            <a:r>
              <a:rPr lang="en-US" sz="3600" b="1" dirty="0" smtClean="0">
                <a:latin typeface="DV-TTSurekh" pitchFamily="82" charset="0"/>
              </a:rPr>
              <a:t> EÞòÊ¹É </a:t>
            </a:r>
            <a:r>
              <a:rPr lang="en-US" sz="3600" b="1" dirty="0" err="1" smtClean="0">
                <a:latin typeface="DV-TTSurekh" pitchFamily="82" charset="0"/>
              </a:rPr>
              <a:t>Ê´ÉºiÉÉ®ú</a:t>
            </a:r>
            <a:r>
              <a:rPr lang="en-US" sz="3600" b="1" dirty="0" smtClean="0">
                <a:latin typeface="DV-TTSurekh" pitchFamily="82" charset="0"/>
              </a:rPr>
              <a:t> ´ª</a:t>
            </a:r>
            <a:r>
              <a:rPr lang="en-US" sz="3600" b="1" dirty="0" err="1" smtClean="0">
                <a:latin typeface="DV-TTSurekh" pitchFamily="82" charset="0"/>
              </a:rPr>
              <a:t>É´ÉºlÉÉ</a:t>
            </a:r>
            <a:r>
              <a:rPr lang="en-US" sz="3600" b="1" dirty="0" smtClean="0">
                <a:latin typeface="DV-TTSurekh" pitchFamily="82" charset="0"/>
              </a:rPr>
              <a:t>{</a:t>
            </a:r>
            <a:r>
              <a:rPr lang="en-US" sz="3600" b="1" dirty="0" err="1" smtClean="0">
                <a:latin typeface="DV-TTSurekh" pitchFamily="82" charset="0"/>
              </a:rPr>
              <a:t>ÉxÉ</a:t>
            </a:r>
            <a:r>
              <a:rPr lang="en-US" sz="3600" b="1" dirty="0" smtClean="0">
                <a:latin typeface="DV-TTSurekh" pitchFamily="82" charset="0"/>
              </a:rPr>
              <a:t> |</a:t>
            </a:r>
            <a:r>
              <a:rPr lang="en-US" sz="3600" b="1" dirty="0" err="1" smtClean="0">
                <a:latin typeface="DV-TTSurekh" pitchFamily="82" charset="0"/>
              </a:rPr>
              <a:t>ÉÊ¶ÉIÉhÉ</a:t>
            </a:r>
            <a:r>
              <a:rPr lang="en-US" sz="3600" b="1" dirty="0" smtClean="0">
                <a:latin typeface="DV-TTSurekh" pitchFamily="82" charset="0"/>
              </a:rPr>
              <a:t> º</a:t>
            </a:r>
            <a:r>
              <a:rPr lang="en-US" sz="3600" b="1" dirty="0" err="1" smtClean="0">
                <a:latin typeface="DV-TTSurekh" pitchFamily="82" charset="0"/>
              </a:rPr>
              <a:t>ÉÆºlÉÉ</a:t>
            </a:r>
            <a:r>
              <a:rPr lang="en-US" sz="3600" b="1" dirty="0" smtClean="0">
                <a:latin typeface="DV-TTSurekh" pitchFamily="82" charset="0"/>
              </a:rPr>
              <a:t> (®</a:t>
            </a:r>
            <a:r>
              <a:rPr lang="en-US" sz="3600" b="1" dirty="0" err="1" smtClean="0">
                <a:latin typeface="DV-TTSurekh" pitchFamily="82" charset="0"/>
              </a:rPr>
              <a:t>úÉ¨ÉäiÉÒ</a:t>
            </a:r>
            <a:r>
              <a:rPr lang="en-US" sz="3600" b="1" dirty="0" smtClean="0">
                <a:latin typeface="DV-TTSurekh" pitchFamily="82" charset="0"/>
              </a:rPr>
              <a:t>),</a:t>
            </a:r>
            <a:r>
              <a:rPr lang="en-US" sz="3600" b="1" dirty="0" err="1" smtClean="0">
                <a:latin typeface="DV-TTSurekh" pitchFamily="82" charset="0"/>
              </a:rPr>
              <a:t>JÉÉä</a:t>
            </a:r>
            <a:r>
              <a:rPr lang="en-US" sz="3600" b="1" dirty="0" smtClean="0">
                <a:latin typeface="DV-TTSurekh" pitchFamily="82" charset="0"/>
              </a:rPr>
              <a:t>{</a:t>
            </a:r>
            <a:r>
              <a:rPr lang="en-US" sz="3600" b="1" dirty="0" err="1" smtClean="0">
                <a:latin typeface="DV-TTSurekh" pitchFamily="82" charset="0"/>
              </a:rPr>
              <a:t>ÉÉä±ÉÒ</a:t>
            </a:r>
            <a:r>
              <a:rPr lang="en-US" sz="3600" b="1" dirty="0" smtClean="0">
                <a:latin typeface="DV-TTSurekh" pitchFamily="82" charset="0"/>
              </a:rPr>
              <a:t> </a:t>
            </a:r>
            <a:r>
              <a:rPr lang="en-US" sz="4000" b="1" dirty="0" smtClean="0">
                <a:latin typeface="DV-TTSurekh" pitchFamily="82" charset="0"/>
              </a:rPr>
              <a:t/>
            </a:r>
            <a:br>
              <a:rPr lang="en-US" sz="4000" b="1" dirty="0" smtClean="0">
                <a:latin typeface="DV-TTSurekh" pitchFamily="82" charset="0"/>
              </a:rPr>
            </a:br>
            <a:endParaRPr lang="en-US" b="1" dirty="0">
              <a:latin typeface="DV-TTSurekh" pitchFamily="82" charset="0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381000"/>
            <a:ext cx="1447800" cy="990600"/>
          </a:xfrm>
          <a:prstGeom prst="rect">
            <a:avLst/>
          </a:prstGeom>
          <a:noFill/>
        </p:spPr>
      </p:pic>
      <p:pic>
        <p:nvPicPr>
          <p:cNvPr id="6" name="Picture 5" descr="C:\Users\Pankaj\Documents\smart-logo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81000"/>
            <a:ext cx="1371600" cy="1066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C:\Users\123\Desktop\download (1).jpg"/>
          <p:cNvPicPr/>
          <p:nvPr/>
        </p:nvPicPr>
        <p:blipFill>
          <a:blip r:embed="rId4" cstate="print"/>
          <a:srcRect b="15783"/>
          <a:stretch>
            <a:fillRect/>
          </a:stretch>
        </p:blipFill>
        <p:spPr bwMode="auto">
          <a:xfrm>
            <a:off x="3581400" y="609600"/>
            <a:ext cx="1600200" cy="1143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0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  ¨ÉÉ. ¤ÉÉ³ýÉºÉÉ½äþ¤É `öÉEò®äú EÞòÊ¹É ´ªÉ´ÉºÉÉªÉ ´É OÉÉ¨ÉÒhÉ {ÉÊ®ú´ÉiÉÇxÉ |ÉEò±{É (º¨ÉÉ]Çõ) ËEò¨ÉiÉ VÉÉäJÉÒ¨É ÊxÉ´ÉÉ®úhÉ ´É ´ÉºiÉÖ¤ÉÉVÉÉ®ú Ê´É¹ÉªÉEò  |ÉÊ¶ÉIÉhÉ – EòÉªÉÇ¶ÉÉ³ýÉ ÊnùxÉÉÆEò. 16 VÉÖ±Éè 2024 Ê´É¦ÉÉMÉ - `öÉhÉä  |ÉÉnäùÊ¶ÉEò EÞòÊ¹É Ê´ÉºiÉÉ®ú ´ªÉ´ÉºlÉÉ{ÉxÉ |ÉÊ¶ÉIÉhÉ ºÉÆºlÉÉ (®úÉ¨ÉäiÉÒ),JÉÉä{ÉÉä±ÉÒ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¨ÉÉ. ¤ÉÉ³ýÉºÉÉ½äþ¤É `öÉEò®äú EÞòÊ¹É ´ªÉ´ÉºÉÉªÉ ´É OÉÉ¨ÉÒhÉ {ÉÊ®ú´ÉiÉÇxÉ |ÉEò±{É (º¨ÉÉ]Çõ) ËEò¨ÉiÉ VÉÉäJÉÒ¨É ÊxÉ´ÉÉ®úhÉ ´É ´ÉºiÉÖ¤ÉÉVÉÉ®ú Ê´É¹ÉªÉEò |ÉÊ¶ÉIÉhÉ – EòÉªÉÇ¶ÉÉ³ýÉ Ênù. 16 VÉÖ±Éè 2024 Ê´É¦ÉÉMÉ - `öÉhÉä</dc:title>
  <dc:creator>HP 2</dc:creator>
  <cp:lastModifiedBy>Admin</cp:lastModifiedBy>
  <cp:revision>6</cp:revision>
  <dcterms:created xsi:type="dcterms:W3CDTF">2006-08-16T00:00:00Z</dcterms:created>
  <dcterms:modified xsi:type="dcterms:W3CDTF">2024-07-16T05:08:15Z</dcterms:modified>
</cp:coreProperties>
</file>